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121414"/>
            <a:ext cx="8077200" cy="63555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NZ" sz="4400" dirty="0" smtClean="0">
                <a:solidFill>
                  <a:srgbClr val="FFFF00"/>
                </a:solidFill>
              </a:rPr>
              <a:t>What happens in Term 3</a:t>
            </a:r>
          </a:p>
          <a:p>
            <a:pPr marL="742950" indent="-742950">
              <a:spcAft>
                <a:spcPts val="1800"/>
              </a:spcAft>
              <a:buFont typeface="Arial" pitchFamily="34" charset="0"/>
              <a:buChar char="•"/>
            </a:pPr>
            <a:r>
              <a:rPr lang="en-NZ" sz="3600" dirty="0" smtClean="0">
                <a:solidFill>
                  <a:schemeClr val="bg1"/>
                </a:solidFill>
              </a:rPr>
              <a:t>Week 1 : </a:t>
            </a:r>
            <a:r>
              <a:rPr lang="en-NZ" sz="3600" dirty="0" smtClean="0">
                <a:solidFill>
                  <a:schemeClr val="bg1"/>
                </a:solidFill>
              </a:rPr>
              <a:t>circular </a:t>
            </a:r>
            <a:r>
              <a:rPr lang="en-NZ" sz="3600" dirty="0" smtClean="0">
                <a:solidFill>
                  <a:schemeClr val="bg1"/>
                </a:solidFill>
              </a:rPr>
              <a:t>motion (</a:t>
            </a:r>
            <a:r>
              <a:rPr lang="en-NZ" sz="3600" dirty="0" smtClean="0">
                <a:solidFill>
                  <a:srgbClr val="FFFF00"/>
                </a:solidFill>
              </a:rPr>
              <a:t>Mechanics Unit</a:t>
            </a:r>
            <a:r>
              <a:rPr lang="en-NZ" sz="3600" dirty="0" smtClean="0">
                <a:solidFill>
                  <a:schemeClr val="bg1"/>
                </a:solidFill>
              </a:rPr>
              <a:t> finished)</a:t>
            </a:r>
          </a:p>
          <a:p>
            <a:pPr marL="742950" indent="-742950">
              <a:spcAft>
                <a:spcPts val="1800"/>
              </a:spcAft>
              <a:buFont typeface="Arial" pitchFamily="34" charset="0"/>
              <a:buChar char="•"/>
            </a:pPr>
            <a:r>
              <a:rPr lang="en-NZ" sz="3600" dirty="0" smtClean="0">
                <a:solidFill>
                  <a:schemeClr val="bg1"/>
                </a:solidFill>
              </a:rPr>
              <a:t>Week 2 ~ 5 : </a:t>
            </a:r>
            <a:r>
              <a:rPr lang="en-NZ" sz="3600" dirty="0" smtClean="0">
                <a:solidFill>
                  <a:srgbClr val="FFFF00"/>
                </a:solidFill>
              </a:rPr>
              <a:t>Electricity Unit</a:t>
            </a:r>
          </a:p>
          <a:p>
            <a:pPr marL="742950" indent="-742950">
              <a:spcAft>
                <a:spcPts val="1800"/>
              </a:spcAft>
              <a:buFont typeface="Arial" pitchFamily="34" charset="0"/>
              <a:buChar char="•"/>
            </a:pPr>
            <a:r>
              <a:rPr lang="en-NZ" sz="3600" dirty="0" smtClean="0">
                <a:solidFill>
                  <a:schemeClr val="bg1"/>
                </a:solidFill>
              </a:rPr>
              <a:t>Week 6 ~ 7 : Revision, Mock Exam (includes Electricity Unit)</a:t>
            </a:r>
          </a:p>
          <a:p>
            <a:pPr marL="742950" indent="-742950">
              <a:spcAft>
                <a:spcPts val="1800"/>
              </a:spcAft>
              <a:buFont typeface="Arial" pitchFamily="34" charset="0"/>
              <a:buChar char="•"/>
            </a:pPr>
            <a:r>
              <a:rPr lang="en-NZ" sz="3600" dirty="0" smtClean="0">
                <a:solidFill>
                  <a:schemeClr val="bg1"/>
                </a:solidFill>
              </a:rPr>
              <a:t>Week 8 ~ 10 : </a:t>
            </a:r>
            <a:r>
              <a:rPr lang="en-NZ" sz="3600" dirty="0" smtClean="0">
                <a:solidFill>
                  <a:srgbClr val="FFFF00"/>
                </a:solidFill>
              </a:rPr>
              <a:t>Electricity Unit </a:t>
            </a:r>
            <a:r>
              <a:rPr lang="en-NZ" sz="3600" dirty="0" smtClean="0">
                <a:solidFill>
                  <a:schemeClr val="bg1"/>
                </a:solidFill>
              </a:rPr>
              <a:t>contd., End of Unit Test</a:t>
            </a:r>
          </a:p>
          <a:p>
            <a:pPr marL="742950" indent="-742950">
              <a:spcAft>
                <a:spcPts val="1800"/>
              </a:spcAft>
              <a:buFont typeface="Arial" pitchFamily="34" charset="0"/>
              <a:buChar char="•"/>
            </a:pPr>
            <a:r>
              <a:rPr lang="en-NZ" sz="3600" dirty="0" smtClean="0">
                <a:solidFill>
                  <a:schemeClr val="bg1"/>
                </a:solidFill>
              </a:rPr>
              <a:t>Week 11: </a:t>
            </a:r>
            <a:r>
              <a:rPr lang="en-NZ" sz="3600" dirty="0" smtClean="0">
                <a:solidFill>
                  <a:srgbClr val="FFFF00"/>
                </a:solidFill>
              </a:rPr>
              <a:t>Radioactivity Unit</a:t>
            </a:r>
            <a:endParaRPr lang="en-NZ" sz="36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228600"/>
            <a:ext cx="83058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NZ" sz="3200" dirty="0" smtClean="0">
                <a:solidFill>
                  <a:schemeClr val="bg1"/>
                </a:solidFill>
              </a:rPr>
              <a:t>Three </a:t>
            </a:r>
            <a:r>
              <a:rPr lang="en-NZ" sz="3200" dirty="0" smtClean="0">
                <a:solidFill>
                  <a:schemeClr val="bg1"/>
                </a:solidFill>
              </a:rPr>
              <a:t>men, Sean, Nick and Ryan, </a:t>
            </a:r>
            <a:r>
              <a:rPr lang="en-NZ" sz="3200" dirty="0" smtClean="0">
                <a:solidFill>
                  <a:schemeClr val="bg1"/>
                </a:solidFill>
              </a:rPr>
              <a:t>are watching a car moving straight forward along the road.</a:t>
            </a:r>
            <a:endParaRPr lang="en-NZ" sz="3200" dirty="0" smtClean="0">
              <a:solidFill>
                <a:schemeClr val="bg1"/>
              </a:solidFill>
            </a:endParaRPr>
          </a:p>
          <a:p>
            <a:pPr>
              <a:spcAft>
                <a:spcPts val="1200"/>
              </a:spcAft>
            </a:pPr>
            <a:r>
              <a:rPr lang="en-NZ" sz="3200" dirty="0" smtClean="0">
                <a:solidFill>
                  <a:schemeClr val="bg1"/>
                </a:solidFill>
              </a:rPr>
              <a:t>Sean comments: </a:t>
            </a:r>
            <a:r>
              <a:rPr lang="en-NZ" sz="3200" i="1" dirty="0" smtClean="0">
                <a:solidFill>
                  <a:srgbClr val="FFFF00"/>
                </a:solidFill>
              </a:rPr>
              <a:t>“There are </a:t>
            </a:r>
            <a:r>
              <a:rPr lang="en-NZ" sz="3200" i="1" dirty="0" smtClean="0">
                <a:solidFill>
                  <a:srgbClr val="FFFF00"/>
                </a:solidFill>
              </a:rPr>
              <a:t>four</a:t>
            </a:r>
            <a:r>
              <a:rPr lang="en-NZ" sz="3200" i="1" dirty="0" smtClean="0">
                <a:solidFill>
                  <a:srgbClr val="FFFF00"/>
                </a:solidFill>
              </a:rPr>
              <a:t> </a:t>
            </a:r>
            <a:r>
              <a:rPr lang="en-NZ" sz="3200" i="1" dirty="0" smtClean="0">
                <a:solidFill>
                  <a:srgbClr val="FFFF00"/>
                </a:solidFill>
              </a:rPr>
              <a:t>forces acting upon that car - which are thrust, resistance, mass and support”</a:t>
            </a:r>
          </a:p>
          <a:p>
            <a:pPr>
              <a:spcAft>
                <a:spcPts val="1200"/>
              </a:spcAft>
            </a:pPr>
            <a:r>
              <a:rPr lang="en-NZ" sz="3200" dirty="0" smtClean="0">
                <a:solidFill>
                  <a:schemeClr val="bg1"/>
                </a:solidFill>
              </a:rPr>
              <a:t>Nick replies: </a:t>
            </a:r>
            <a:r>
              <a:rPr lang="en-NZ" sz="3200" i="1" dirty="0" smtClean="0">
                <a:solidFill>
                  <a:srgbClr val="FFFF00"/>
                </a:solidFill>
              </a:rPr>
              <a:t>“The thrust and resistance are in opposite direction. </a:t>
            </a:r>
            <a:r>
              <a:rPr lang="en-NZ" sz="3200" i="1" dirty="0" smtClean="0">
                <a:solidFill>
                  <a:srgbClr val="FFFF00"/>
                </a:solidFill>
              </a:rPr>
              <a:t>However,</a:t>
            </a:r>
            <a:r>
              <a:rPr lang="en-NZ" sz="3200" i="1" dirty="0" smtClean="0">
                <a:solidFill>
                  <a:srgbClr val="FFFF00"/>
                </a:solidFill>
              </a:rPr>
              <a:t> </a:t>
            </a:r>
            <a:r>
              <a:rPr lang="en-NZ" sz="3200" i="1" dirty="0" smtClean="0">
                <a:solidFill>
                  <a:srgbClr val="FFFF00"/>
                </a:solidFill>
              </a:rPr>
              <a:t>the thrust must be greater than the resistance, hence the forward movement of the car”</a:t>
            </a:r>
          </a:p>
          <a:p>
            <a:pPr>
              <a:spcAft>
                <a:spcPts val="1200"/>
              </a:spcAft>
            </a:pPr>
            <a:r>
              <a:rPr lang="en-NZ" sz="3200" dirty="0" smtClean="0">
                <a:solidFill>
                  <a:schemeClr val="bg1"/>
                </a:solidFill>
              </a:rPr>
              <a:t>Ryan cries: </a:t>
            </a:r>
            <a:r>
              <a:rPr lang="en-NZ" sz="3200" i="1" dirty="0" smtClean="0">
                <a:solidFill>
                  <a:srgbClr val="FFFF00"/>
                </a:solidFill>
              </a:rPr>
              <a:t>“You idiots are both wrong”</a:t>
            </a:r>
          </a:p>
          <a:p>
            <a:pPr>
              <a:spcAft>
                <a:spcPts val="1200"/>
              </a:spcAft>
            </a:pPr>
            <a:r>
              <a:rPr lang="en-NZ" sz="4000" dirty="0" smtClean="0">
                <a:solidFill>
                  <a:schemeClr val="bg1"/>
                </a:solidFill>
              </a:rPr>
              <a:t>Can you tell who’s right and who’s not?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148</Words>
  <Application>Microsoft Office PowerPoint</Application>
  <PresentationFormat>On-screen Show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Ministry of Education</cp:lastModifiedBy>
  <cp:revision>15</cp:revision>
  <dcterms:created xsi:type="dcterms:W3CDTF">2006-08-16T00:00:00Z</dcterms:created>
  <dcterms:modified xsi:type="dcterms:W3CDTF">2012-07-16T22:06:08Z</dcterms:modified>
</cp:coreProperties>
</file>